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34A7-EF09-479A-8F74-C1771927A9C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4C08-5032-45B8-B43A-432A22FE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0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34A7-EF09-479A-8F74-C1771927A9C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4C08-5032-45B8-B43A-432A22FE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3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34A7-EF09-479A-8F74-C1771927A9C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4C08-5032-45B8-B43A-432A22FE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5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34A7-EF09-479A-8F74-C1771927A9C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4C08-5032-45B8-B43A-432A22FE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34A7-EF09-479A-8F74-C1771927A9C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4C08-5032-45B8-B43A-432A22FE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6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34A7-EF09-479A-8F74-C1771927A9C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4C08-5032-45B8-B43A-432A22FE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7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34A7-EF09-479A-8F74-C1771927A9C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4C08-5032-45B8-B43A-432A22FE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5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34A7-EF09-479A-8F74-C1771927A9C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4C08-5032-45B8-B43A-432A22FE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34A7-EF09-479A-8F74-C1771927A9C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4C08-5032-45B8-B43A-432A22FE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3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34A7-EF09-479A-8F74-C1771927A9C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4C08-5032-45B8-B43A-432A22FE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1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34A7-EF09-479A-8F74-C1771927A9C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4C08-5032-45B8-B43A-432A22FE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634A7-EF09-479A-8F74-C1771927A9C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04C08-5032-45B8-B43A-432A22FE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3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1797" y="263139"/>
            <a:ext cx="4488383" cy="41043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200" b="1" dirty="0" smtClean="0"/>
              <a:t>Division of Student Affairs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7990" y="944288"/>
            <a:ext cx="3101545" cy="590361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b="1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sz="1200" b="1" dirty="0" smtClean="0"/>
              <a:t>Vice Chancellor for Student Affairs</a:t>
            </a:r>
            <a:endParaRPr lang="en-US" sz="12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635109" y="888890"/>
            <a:ext cx="3101545" cy="70194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92984" y="1688135"/>
            <a:ext cx="2108371" cy="37217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Director of Development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22460" y="2029906"/>
            <a:ext cx="2014150" cy="43063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Executive Assistant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26150" y="2187177"/>
            <a:ext cx="2718831" cy="44038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Executive Director for Communications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45994" y="3150562"/>
            <a:ext cx="2653110" cy="67235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Associate Vice Chancellor for Student Affairs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303581" y="3150562"/>
            <a:ext cx="3315956" cy="67235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Sr. Associate Vice Chancellor/Dean of Students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104064" y="3150562"/>
            <a:ext cx="3024418" cy="6820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Associate Vice Chancellor/Executive Director Pat Walker Health Center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07549" y="4045527"/>
            <a:ext cx="1789343" cy="70639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Associate Dean of Students for Campus Life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73445" y="4027080"/>
            <a:ext cx="2098856" cy="72484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Associate Dean of Students for Student Life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460903" y="4041095"/>
            <a:ext cx="1953020" cy="70639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Associate Dean of Students for Inclusion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0081103" y="3969100"/>
            <a:ext cx="1810431" cy="137886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Assistant Vice Chancellor for Career Services: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Career Education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Career Programs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Employer Relations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UA Post-Graduate Placement Data 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0113169" y="5431272"/>
            <a:ext cx="1810432" cy="124668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Pat Walker Health Center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Medical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Counseling &amp; Psychological Services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Wellness &amp; Health Promotion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858190" y="4917612"/>
            <a:ext cx="1831563" cy="86070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Center for Multicultural &amp; Diversity </a:t>
            </a:r>
            <a:r>
              <a:rPr lang="en-US" sz="1100" b="1" dirty="0" smtClean="0">
                <a:solidFill>
                  <a:schemeClr val="tx1"/>
                </a:solidFill>
              </a:rPr>
              <a:t>Education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Academic Enrichment</a:t>
            </a:r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College Access Initiative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La </a:t>
            </a:r>
            <a:r>
              <a:rPr lang="en-US" sz="1100" b="1" dirty="0" err="1">
                <a:solidFill>
                  <a:schemeClr val="tx1"/>
                </a:solidFill>
              </a:rPr>
              <a:t>Oficina</a:t>
            </a:r>
            <a:r>
              <a:rPr lang="en-US" sz="1100" b="1" dirty="0">
                <a:solidFill>
                  <a:schemeClr val="tx1"/>
                </a:solidFill>
              </a:rPr>
              <a:t> Latina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07426" y="3948388"/>
            <a:ext cx="2445812" cy="13005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Assistant Vice Chancellor for Housing: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Administrative Services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Business/Information Technology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Residence Education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Residential Facilities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96216" y="5366461"/>
            <a:ext cx="2452633" cy="105757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Assistant Vice Chancellor for Business Services: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Arkansas Union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Campus Card Office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Food Service Program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26046" y="6477095"/>
            <a:ext cx="2445812" cy="23509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smtClean="0">
                <a:solidFill>
                  <a:schemeClr val="tx1"/>
                </a:solidFill>
              </a:rPr>
              <a:t>Assessment 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886904" y="5868006"/>
            <a:ext cx="1831563" cy="84418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TRIO Programs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Upward Bound Programs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Talent Search Programs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Student Support Services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Veterans Upward Bound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408057" y="4961393"/>
            <a:ext cx="1831563" cy="130877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Center for Education Access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Off Campus Student Services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Student Standards &amp; Conduct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Veterans Resources &amp; Information Center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491168" y="4961393"/>
            <a:ext cx="1831563" cy="130877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Center for Community Engagement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Greek Life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New Student &amp; Family Programs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Student Activities</a:t>
            </a:r>
          </a:p>
        </p:txBody>
      </p:sp>
      <p:cxnSp>
        <p:nvCxnSpPr>
          <p:cNvPr id="27" name="Straight Connector 26"/>
          <p:cNvCxnSpPr>
            <a:stCxn id="6" idx="2"/>
          </p:cNvCxnSpPr>
          <p:nvPr/>
        </p:nvCxnSpPr>
        <p:spPr>
          <a:xfrm>
            <a:off x="6185882" y="1590835"/>
            <a:ext cx="13951" cy="155429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3"/>
          </p:cNvCxnSpPr>
          <p:nvPr/>
        </p:nvCxnSpPr>
        <p:spPr>
          <a:xfrm flipV="1">
            <a:off x="5701355" y="1868809"/>
            <a:ext cx="489930" cy="541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0" idx="0"/>
            <a:endCxn id="10" idx="0"/>
          </p:cNvCxnSpPr>
          <p:nvPr/>
        </p:nvCxnSpPr>
        <p:spPr>
          <a:xfrm rot="5400000" flipH="1" flipV="1">
            <a:off x="2572549" y="3150562"/>
            <a:ext cx="12700" cy="12700"/>
          </a:xfrm>
          <a:prstGeom prst="bentConnector3">
            <a:avLst>
              <a:gd name="adj1" fmla="val 771441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endCxn id="12" idx="0"/>
          </p:cNvCxnSpPr>
          <p:nvPr/>
        </p:nvCxnSpPr>
        <p:spPr>
          <a:xfrm>
            <a:off x="2572549" y="3041161"/>
            <a:ext cx="7043724" cy="109401"/>
          </a:xfrm>
          <a:prstGeom prst="bentConnector2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endCxn id="21" idx="3"/>
          </p:cNvCxnSpPr>
          <p:nvPr/>
        </p:nvCxnSpPr>
        <p:spPr>
          <a:xfrm rot="5400000">
            <a:off x="1650273" y="5154190"/>
            <a:ext cx="2762039" cy="118868"/>
          </a:xfrm>
          <a:prstGeom prst="bentConnector2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0" idx="3"/>
          </p:cNvCxnSpPr>
          <p:nvPr/>
        </p:nvCxnSpPr>
        <p:spPr>
          <a:xfrm>
            <a:off x="2948849" y="5895250"/>
            <a:ext cx="14187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4" idx="2"/>
            <a:endCxn id="24" idx="0"/>
          </p:cNvCxnSpPr>
          <p:nvPr/>
        </p:nvCxnSpPr>
        <p:spPr>
          <a:xfrm>
            <a:off x="4322873" y="4751926"/>
            <a:ext cx="966" cy="20946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3" idx="2"/>
            <a:endCxn id="25" idx="0"/>
          </p:cNvCxnSpPr>
          <p:nvPr/>
        </p:nvCxnSpPr>
        <p:spPr>
          <a:xfrm>
            <a:off x="6402221" y="4751926"/>
            <a:ext cx="4729" cy="20946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endCxn id="23" idx="1"/>
          </p:cNvCxnSpPr>
          <p:nvPr/>
        </p:nvCxnSpPr>
        <p:spPr>
          <a:xfrm rot="16200000" flipH="1">
            <a:off x="7001915" y="5405110"/>
            <a:ext cx="1542604" cy="227374"/>
          </a:xfrm>
          <a:prstGeom prst="bentConnector2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18" idx="1"/>
          </p:cNvCxnSpPr>
          <p:nvPr/>
        </p:nvCxnSpPr>
        <p:spPr>
          <a:xfrm>
            <a:off x="7659529" y="5347962"/>
            <a:ext cx="198661" cy="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endCxn id="17" idx="1"/>
          </p:cNvCxnSpPr>
          <p:nvPr/>
        </p:nvCxnSpPr>
        <p:spPr>
          <a:xfrm rot="16200000" flipH="1">
            <a:off x="8921938" y="4863383"/>
            <a:ext cx="2138700" cy="243761"/>
          </a:xfrm>
          <a:prstGeom prst="bentConnector2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9869407" y="4598650"/>
            <a:ext cx="21169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14" idx="0"/>
            <a:endCxn id="15" idx="0"/>
          </p:cNvCxnSpPr>
          <p:nvPr/>
        </p:nvCxnSpPr>
        <p:spPr>
          <a:xfrm rot="16200000" flipH="1">
            <a:off x="6373135" y="1976817"/>
            <a:ext cx="14015" cy="4114540"/>
          </a:xfrm>
          <a:prstGeom prst="bentConnector3">
            <a:avLst>
              <a:gd name="adj1" fmla="val -555655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3" idx="0"/>
          </p:cNvCxnSpPr>
          <p:nvPr/>
        </p:nvCxnSpPr>
        <p:spPr>
          <a:xfrm flipV="1">
            <a:off x="6402221" y="3832607"/>
            <a:ext cx="0" cy="21292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3861797" y="8343"/>
            <a:ext cx="4658977" cy="74407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103" name="Straight Connector 102"/>
          <p:cNvCxnSpPr>
            <a:stCxn id="8" idx="1"/>
          </p:cNvCxnSpPr>
          <p:nvPr/>
        </p:nvCxnSpPr>
        <p:spPr>
          <a:xfrm flipH="1">
            <a:off x="6199833" y="2245224"/>
            <a:ext cx="52262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5701355" y="2266722"/>
            <a:ext cx="6459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C00000"/>
                </a:solidFill>
              </a:rPr>
              <a:t>- - - - - - </a:t>
            </a:r>
            <a:endParaRPr lang="en-US" sz="1100" dirty="0">
              <a:solidFill>
                <a:srgbClr val="C00000"/>
              </a:solidFill>
            </a:endParaRPr>
          </a:p>
        </p:txBody>
      </p:sp>
      <p:cxnSp>
        <p:nvCxnSpPr>
          <p:cNvPr id="55" name="Straight Connector 54"/>
          <p:cNvCxnSpPr>
            <a:stCxn id="19" idx="3"/>
          </p:cNvCxnSpPr>
          <p:nvPr/>
        </p:nvCxnSpPr>
        <p:spPr>
          <a:xfrm flipV="1">
            <a:off x="2953238" y="4598650"/>
            <a:ext cx="137489" cy="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289435" y="2718137"/>
            <a:ext cx="2179561" cy="228258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Student</a:t>
            </a:r>
            <a:r>
              <a:rPr lang="en-US" sz="1100" b="1" dirty="0" smtClean="0"/>
              <a:t> </a:t>
            </a:r>
            <a:r>
              <a:rPr lang="en-US" sz="1100" b="1" dirty="0" smtClean="0">
                <a:solidFill>
                  <a:schemeClr val="tx1"/>
                </a:solidFill>
              </a:rPr>
              <a:t>Media</a:t>
            </a:r>
          </a:p>
        </p:txBody>
      </p:sp>
      <p:cxnSp>
        <p:nvCxnSpPr>
          <p:cNvPr id="30" name="Straight Connector 29"/>
          <p:cNvCxnSpPr>
            <a:stCxn id="22" idx="0"/>
            <a:endCxn id="9" idx="2"/>
          </p:cNvCxnSpPr>
          <p:nvPr/>
        </p:nvCxnSpPr>
        <p:spPr>
          <a:xfrm flipV="1">
            <a:off x="4379216" y="2627566"/>
            <a:ext cx="6350" cy="9057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9" idx="0"/>
          </p:cNvCxnSpPr>
          <p:nvPr/>
        </p:nvCxnSpPr>
        <p:spPr>
          <a:xfrm flipV="1">
            <a:off x="4385566" y="2060312"/>
            <a:ext cx="0" cy="12686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21266" y="93862"/>
            <a:ext cx="130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Attachment 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0533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196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Division of Student Affairs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Student Affairs</dc:title>
  <dc:creator>Marsha Norvell</dc:creator>
  <cp:lastModifiedBy>Linda J. Hickman</cp:lastModifiedBy>
  <cp:revision>33</cp:revision>
  <cp:lastPrinted>2016-09-08T16:38:43Z</cp:lastPrinted>
  <dcterms:created xsi:type="dcterms:W3CDTF">2016-04-19T13:33:33Z</dcterms:created>
  <dcterms:modified xsi:type="dcterms:W3CDTF">2016-12-12T15:04:10Z</dcterms:modified>
</cp:coreProperties>
</file>